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มอนตี้" charset="1" panose="00000000000000000000"/>
      <p:regular r:id="rId15"/>
    </p:embeddedFont>
    <p:embeddedFont>
      <p:font typeface="อีฟดอวอิ้ง" charset="1" panose="00000000000000000000"/>
      <p:regular r:id="rId16"/>
    </p:embeddedFont>
    <p:embeddedFont>
      <p:font typeface="Lazydog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16658" y="112183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027828" y="7346882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324530">
            <a:off x="-1050153" y="-907951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0" y="0"/>
                </a:moveTo>
                <a:lnTo>
                  <a:pt x="3532220" y="0"/>
                </a:lnTo>
                <a:lnTo>
                  <a:pt x="3532220" y="5250596"/>
                </a:lnTo>
                <a:lnTo>
                  <a:pt x="0" y="52505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98259" y="7770606"/>
            <a:ext cx="2453917" cy="4114800"/>
          </a:xfrm>
          <a:custGeom>
            <a:avLst/>
            <a:gdLst/>
            <a:ahLst/>
            <a:cxnLst/>
            <a:rect r="r" b="b" t="t" l="l"/>
            <a:pathLst>
              <a:path h="4114800" w="2453917">
                <a:moveTo>
                  <a:pt x="0" y="0"/>
                </a:moveTo>
                <a:lnTo>
                  <a:pt x="2453918" y="0"/>
                </a:lnTo>
                <a:lnTo>
                  <a:pt x="2453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03982" y="3020791"/>
            <a:ext cx="12080036" cy="1421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400"/>
              </a:lnSpc>
              <a:spcBef>
                <a:spcPct val="0"/>
              </a:spcBef>
            </a:pPr>
            <a:r>
              <a:rPr lang="en-US" sz="7429" spc="-178">
                <a:solidFill>
                  <a:srgbClr val="000000"/>
                </a:solidFill>
                <a:latin typeface="มอนตี้"/>
                <a:ea typeface="มอนตี้"/>
                <a:cs typeface="มอนตี้"/>
                <a:sym typeface="มอนตี้"/>
              </a:rPr>
              <a:t>INFORME DE INVESTIGACIÓN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020194" y="4541137"/>
            <a:ext cx="10247612" cy="2726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 spc="-177">
                <a:solidFill>
                  <a:srgbClr val="000000"/>
                </a:solidFill>
                <a:latin typeface="มอนตี้"/>
                <a:ea typeface="มอนตี้"/>
                <a:cs typeface="มอนตี้"/>
                <a:sym typeface="มอนตี้"/>
              </a:rPr>
              <a:t>PATRÓN DE ARQUITECTURA MVVM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45466">
            <a:off x="-314661" y="6721830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147575">
            <a:off x="13906889" y="-2057400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916658" y="112183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689248" y="3697537"/>
            <a:ext cx="11474250" cy="450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9501" indent="-539750" lvl="1">
              <a:lnSpc>
                <a:spcPts val="7000"/>
              </a:lnSpc>
              <a:buAutoNum type="arabicPeriod" startAt="1"/>
            </a:pPr>
            <a:r>
              <a:rPr lang="en-US" sz="50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COMPONENTES DE MVVM</a:t>
            </a:r>
          </a:p>
          <a:p>
            <a:pPr algn="l" marL="1079501" indent="-539750" lvl="1">
              <a:lnSpc>
                <a:spcPts val="7000"/>
              </a:lnSpc>
              <a:buAutoNum type="arabicPeriod" startAt="1"/>
            </a:pPr>
            <a:r>
              <a:rPr lang="en-US" sz="50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VENTAJAS DE MVVM</a:t>
            </a:r>
          </a:p>
          <a:p>
            <a:pPr algn="l" marL="1079501" indent="-539750" lvl="1">
              <a:lnSpc>
                <a:spcPts val="7000"/>
              </a:lnSpc>
              <a:buAutoNum type="arabicPeriod" startAt="1"/>
            </a:pPr>
            <a:r>
              <a:rPr lang="en-US" sz="50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DESVENTAJAS DE MVVM</a:t>
            </a:r>
          </a:p>
          <a:p>
            <a:pPr algn="l" marL="1079501" indent="-539750" lvl="1">
              <a:lnSpc>
                <a:spcPts val="7000"/>
              </a:lnSpc>
              <a:buAutoNum type="arabicPeriod" startAt="1"/>
            </a:pPr>
            <a:r>
              <a:rPr lang="en-US" sz="50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IMPLEMENTACIÓN DE MVVM</a:t>
            </a:r>
          </a:p>
          <a:p>
            <a:pPr algn="l" marL="1079501" indent="-539750" lvl="1">
              <a:lnSpc>
                <a:spcPts val="7000"/>
              </a:lnSpc>
              <a:buAutoNum type="arabicPeriod" startAt="1"/>
            </a:pPr>
            <a:r>
              <a:rPr lang="en-US" sz="50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24502" y="1277204"/>
            <a:ext cx="10038997" cy="1539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  <a:spcBef>
                <a:spcPct val="0"/>
              </a:spcBef>
            </a:pPr>
            <a:r>
              <a:rPr lang="en-US" sz="8000" spc="-192">
                <a:solidFill>
                  <a:srgbClr val="A0ACFF"/>
                </a:solidFill>
                <a:latin typeface="มอนตี้"/>
                <a:ea typeface="มอนตี้"/>
                <a:cs typeface="มอนตี้"/>
                <a:sym typeface="มอนตี้"/>
              </a:rPr>
              <a:t> Actividades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45466">
            <a:off x="16127295" y="7514486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2" y="0"/>
                </a:lnTo>
                <a:lnTo>
                  <a:pt x="2686722" y="3993775"/>
                </a:lnTo>
                <a:lnTo>
                  <a:pt x="0" y="39937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147575">
            <a:off x="-723117" y="8829099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85825"/>
            <a:ext cx="15268665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INTRODUCCION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10147575">
            <a:off x="13906889" y="-2057400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908300"/>
            <a:ext cx="16231515" cy="4298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00"/>
              </a:lnSpc>
            </a:pPr>
            <a:r>
              <a:rPr lang="en-US" sz="40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EL PATRÓN DE ARQUITECTURA MVVM (MODEL-VIEW-VIEWMODEL) ES UN ENFOQUE AMPLIAMENTE UTILIZADO EN EL DESARROLLO DE APLICACIONES, ESPECIALMENTE EN EL ÁMBITO DE APLICACIONES DE ESCRITORIO Y MÓVILES. ESTE PATRÓN FACILITA LA SEPARACIÓN DE PREOCUPACIONES, MEJORA LA MANTENIBILIDAD DEL CÓDIGO Y PROMUEVE UNA INTERACCIÓN MÁS CLARA ENTRE LA INTERFAZ DE USUARIO Y LA LÓGICA DE NEGOCIO.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974127">
            <a:off x="-314661" y="-421453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147575">
            <a:off x="14327772" y="7157131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6" y="0"/>
                </a:lnTo>
                <a:lnTo>
                  <a:pt x="5863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669215">
            <a:off x="3598538" y="1249109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05953" y="364320"/>
            <a:ext cx="12076094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554480" indent="-777240" lvl="1">
              <a:lnSpc>
                <a:spcPts val="10080"/>
              </a:lnSpc>
              <a:buAutoNum type="arabicPeriod" startAt="1"/>
            </a:pPr>
            <a:r>
              <a:rPr lang="en-US" sz="720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COMPONENTES DE MVVM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0123" y="1875837"/>
            <a:ext cx="16231515" cy="7338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EL PATRÓN MVVM SE COMPONE DE TRES COMPONENTES PRINCIPALES:</a:t>
            </a:r>
          </a:p>
          <a:p>
            <a:pPr algn="just" marL="690890" indent="-345445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MODEL: REPRESENTA LA LÓGICA DE NEGOCIO Y LOS DATOS DE LA APLICACIÓN. EL MODEL GESTIONA LA RECUPERACIÓN, ALMACENAMIENTO Y MANIPULACIÓN DE LOS DATOS. NO TIENE CONOCIMIENTO SOBRE LA INTERFAZ DE USUARIO Y SE CENTRA EXCLUSIVAMENTE EN LAS OPERACIONES DE DATOS.</a:t>
            </a:r>
          </a:p>
          <a:p>
            <a:pPr algn="just" marL="690890" indent="-345445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VIEW: ES LA INTERFAZ DE USUARIO DE LA APLICACIÓN. LA VIEW MUESTRA LOS DATOS AL USUARIO Y RECIBE LAS INTERACCIONES DEL MISMO. EN ESTE PATRÓN, LA VIEW SE SUSCRIBE A LAS PROPIEDADES DEL VIEWMODEL PARA RECIBIR ACTUALIZACIONES.</a:t>
            </a:r>
          </a:p>
          <a:p>
            <a:pPr algn="just" marL="690890" indent="-345445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VIEWMODEL: ACTÚA COMO UN INTERMEDIARIO ENTRE EL MODEL Y LA VIEW. EL VIEWMODEL EXPONE LOS DATOS DEL MODEL A LA VIEW Y CONTIENE LA LÓGICA DE PRESENTACIÓN. PROPORCIONA COMANDOS Y PROPIEDADES QUE LA VIEW PUEDE ENLAZAR DIRECTAMENTE, LO QUE PERMITE UNA ACTUALIZACIÓN AUTOMÁTICA CUANDO LOS DATOS CAMBIAN.</a:t>
            </a:r>
          </a:p>
          <a:p>
            <a:pPr algn="just">
              <a:lnSpc>
                <a:spcPts val="448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974127">
            <a:off x="-314661" y="-421453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147575">
            <a:off x="14327772" y="7157131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6" y="0"/>
                </a:lnTo>
                <a:lnTo>
                  <a:pt x="5863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669215">
            <a:off x="3598538" y="1249109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05953" y="364320"/>
            <a:ext cx="12076094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2. VENTAJAS DE MVVM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0123" y="1978978"/>
            <a:ext cx="16231515" cy="6214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SEPARACIÓN DE PREOCUPACIONES: MVVM SEPARA CLARAMENTE LA LÓGICA DE LA INTERFAZ DE USUARIO, LO QUE FACILITA EL MANTENIMIENTO Y LA PRUEBA DEL CÓDIGO.</a:t>
            </a:r>
          </a:p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DESARROLLO MÁS LIMPIO: LA INDEPENDENCIA DEL VIEW Y EL VIEWMODEL PERMITE QUE MÚLTIPLES DESARROLLADORES TRABAJEN EN DIFERENTES PARTES DE LA APLICACIÓN SIMULTÁNEAMENTE SIN CONFLICTOS.</a:t>
            </a:r>
          </a:p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PRUEBAS UNITARIAS: AL TENER LA LÓGICA DE PRESENTACIÓN SEPARADA EN EL VIEWMODEL, SE FACILITA LA REALIZACIÓN DE PRUEBAS UNITARIAS SIN DEPENDER DE LA INTERFAZ DE USUARIO.</a:t>
            </a:r>
          </a:p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SOPORTE PARA EL ENLACE DE DATOS: MVVM SE INTEGRA BIEN CON FRAMEWORKS DE ENLACE DE DATOS, PERMITIENDO ACTUALIZACIONES AUTOMÁTICAS DE LA INTERFAZ DE USUARIO CUANDO CAMBIAN LOS DATOS EN EL VIEWMODEL.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974127">
            <a:off x="-314661" y="-421453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147575">
            <a:off x="14327772" y="7157131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6" y="0"/>
                </a:lnTo>
                <a:lnTo>
                  <a:pt x="5863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669215">
            <a:off x="3598538" y="1249109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05953" y="364320"/>
            <a:ext cx="12076094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3. DESVENTAJAS DE MVVM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0123" y="2821941"/>
            <a:ext cx="16231515" cy="4528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COMPLEJIDAD INICIAL: LA IMPLEMENTACIÓN DE MVVM PUEDE SER MÁS COMPLEJA QUE OTROS PATRONES, ESPECIALMENTE PARA PROYECTOS PEQUEÑOS O SIMPLES.</a:t>
            </a:r>
          </a:p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Curva de aprendizaje: Los desarrolladores que no están familiarizados con el patrón pueden requerir tiempo para adaptarse y entender sus conceptos y estructuras.</a:t>
            </a:r>
          </a:p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Sobrecarga de datos: En aplicaciones complejas, el uso extensivo de enlaces de datos puede llevar a una sobrecarga de memoria y rendimiento si no se gestiona adecuadamente.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974127">
            <a:off x="-314661" y="-421453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147575">
            <a:off x="14327772" y="7157131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6" y="0"/>
                </a:lnTo>
                <a:lnTo>
                  <a:pt x="5863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669215">
            <a:off x="3598538" y="1249109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05953" y="364320"/>
            <a:ext cx="13081163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4. IMPLEMENTACIÓN DE MVVM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0123" y="1978978"/>
            <a:ext cx="16231515" cy="6214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PARA IMPLEMENTAR EL PATRÓN MVVM, SE PUEDEN SEGUIR ESTOS PASOS:</a:t>
            </a:r>
          </a:p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Definir el Model: Crear las clases que representen los datos y la lógica de negocio de la aplicación.</a:t>
            </a:r>
          </a:p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Crear el ViewModel: Implementar una clase que maneje la lógica de presentación y la interacción con el Model. El ViewModel debe exponer propiedades y comandos que la View pueda enlazar.</a:t>
            </a:r>
          </a:p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Diseñar la View: Construir la interfaz de usuario, utilizando herramientas de diseño que permitan enlazar propiedades de la View con las del ViewModel.</a:t>
            </a:r>
          </a:p>
          <a:p>
            <a:pPr algn="just" marL="690890" indent="-345445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Configurar el enlace de datos: Utilizar bindings para enlazar la View con el ViewModel, permitiendo que la interfaz de usuario se actualice automáticamente cuando cambien los datos.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974127">
            <a:off x="-314661" y="-421453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147575">
            <a:off x="14327772" y="7157131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6" y="0"/>
                </a:lnTo>
                <a:lnTo>
                  <a:pt x="58630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669215">
            <a:off x="3598538" y="1249109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05953" y="364320"/>
            <a:ext cx="13081163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5. 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0123" y="3102928"/>
            <a:ext cx="16231515" cy="3966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040606"/>
                </a:solidFill>
                <a:latin typeface="อีฟดอวอิ้ง"/>
                <a:ea typeface="อีฟดอวอิ้ง"/>
                <a:cs typeface="อีฟดอวอิ้ง"/>
                <a:sym typeface="อีฟดอวอิ้ง"/>
              </a:rPr>
              <a:t>EL PATRÓN DE ARQUITECTURA MVVM ES UNA HERRAMIENTA PODEROSA PARA EL DESARROLLO DE APLICACIONES, OFRECIENDO VENTAJAS SIGNIFICATIVAS EN TÉRMINOS DE MANTENIMIENTO, PRUEBAS Y DESARROLLO COLABORATIVO. AUNQUE PUEDE TENER UNA CURVA DE APRENDIZAJE Y UNA COMPLEJIDAD INICIAL, SUS BENEFICIOS SUPERAN LAS DESVENTAJAS, ESPECIALMENTE EN APLICACIONES DE MAYOR ESCALA. MVVM HA GANADO POPULARIDAD EN EL DESARROLLO DE APLICACIONES MÓVILES Y DE ESCRITORIO, CONVIRTIÉNDOSE EN UNA OPCIÓN PREFERIDA PARA MUCHOS DESARROLLADORES.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39423" y="-1598406"/>
            <a:ext cx="14009155" cy="13483811"/>
          </a:xfrm>
          <a:custGeom>
            <a:avLst/>
            <a:gdLst/>
            <a:ahLst/>
            <a:cxnLst/>
            <a:rect r="r" b="b" t="t" l="l"/>
            <a:pathLst>
              <a:path h="13483811" w="14009155">
                <a:moveTo>
                  <a:pt x="0" y="0"/>
                </a:moveTo>
                <a:lnTo>
                  <a:pt x="14009154" y="0"/>
                </a:lnTo>
                <a:lnTo>
                  <a:pt x="14009154" y="13483812"/>
                </a:lnTo>
                <a:lnTo>
                  <a:pt x="0" y="134838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027828" y="7346882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324530">
            <a:off x="-1050153" y="-907951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0" y="0"/>
                </a:moveTo>
                <a:lnTo>
                  <a:pt x="3532220" y="0"/>
                </a:lnTo>
                <a:lnTo>
                  <a:pt x="3532220" y="5250596"/>
                </a:lnTo>
                <a:lnTo>
                  <a:pt x="0" y="52505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98259" y="7770606"/>
            <a:ext cx="2453917" cy="4114800"/>
          </a:xfrm>
          <a:custGeom>
            <a:avLst/>
            <a:gdLst/>
            <a:ahLst/>
            <a:cxnLst/>
            <a:rect r="r" b="b" t="t" l="l"/>
            <a:pathLst>
              <a:path h="4114800" w="2453917">
                <a:moveTo>
                  <a:pt x="0" y="0"/>
                </a:moveTo>
                <a:lnTo>
                  <a:pt x="2453918" y="0"/>
                </a:lnTo>
                <a:lnTo>
                  <a:pt x="2453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09667" y="3452759"/>
            <a:ext cx="15268665" cy="3085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10635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Gracias</a:t>
            </a:r>
          </a:p>
          <a:p>
            <a:pPr algn="ctr">
              <a:lnSpc>
                <a:spcPts val="12018"/>
              </a:lnSpc>
            </a:pPr>
            <a:r>
              <a:rPr lang="en-US" sz="10635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por su atención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DAGSHMtjhaU</dc:identifier>
  <dcterms:modified xsi:type="dcterms:W3CDTF">2011-08-01T06:04:30Z</dcterms:modified>
  <cp:revision>1</cp:revision>
  <dc:title>Patrón de Arquitectura MVVM</dc:title>
</cp:coreProperties>
</file>

<file path=docProps/thumbnail.jpeg>
</file>